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144000" cy="6858000" type="screen4x3"/>
  <p:notesSz cx="6735763" cy="9866313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-139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086BD-6E88-4F96-B054-C5AD848C5E48}" type="datetimeFigureOut">
              <a:rPr lang="nb-NO" smtClean="0"/>
              <a:t>12.05.2017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EFCD-74D7-4EB4-AE02-BFE0DC43FD7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50212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086BD-6E88-4F96-B054-C5AD848C5E48}" type="datetimeFigureOut">
              <a:rPr lang="nb-NO" smtClean="0"/>
              <a:t>12.05.2017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EFCD-74D7-4EB4-AE02-BFE0DC43FD7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28445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086BD-6E88-4F96-B054-C5AD848C5E48}" type="datetimeFigureOut">
              <a:rPr lang="nb-NO" smtClean="0"/>
              <a:t>12.05.2017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EFCD-74D7-4EB4-AE02-BFE0DC43FD7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58454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086BD-6E88-4F96-B054-C5AD848C5E48}" type="datetimeFigureOut">
              <a:rPr lang="nb-NO" smtClean="0"/>
              <a:t>12.05.2017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EFCD-74D7-4EB4-AE02-BFE0DC43FD7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67450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086BD-6E88-4F96-B054-C5AD848C5E48}" type="datetimeFigureOut">
              <a:rPr lang="nb-NO" smtClean="0"/>
              <a:t>12.05.2017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EFCD-74D7-4EB4-AE02-BFE0DC43FD7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73664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086BD-6E88-4F96-B054-C5AD848C5E48}" type="datetimeFigureOut">
              <a:rPr lang="nb-NO" smtClean="0"/>
              <a:t>12.05.2017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EFCD-74D7-4EB4-AE02-BFE0DC43FD7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9613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086BD-6E88-4F96-B054-C5AD848C5E48}" type="datetimeFigureOut">
              <a:rPr lang="nb-NO" smtClean="0"/>
              <a:t>12.05.2017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EFCD-74D7-4EB4-AE02-BFE0DC43FD7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59347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086BD-6E88-4F96-B054-C5AD848C5E48}" type="datetimeFigureOut">
              <a:rPr lang="nb-NO" smtClean="0"/>
              <a:t>12.05.2017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EFCD-74D7-4EB4-AE02-BFE0DC43FD7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53717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086BD-6E88-4F96-B054-C5AD848C5E48}" type="datetimeFigureOut">
              <a:rPr lang="nb-NO" smtClean="0"/>
              <a:t>12.05.2017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EFCD-74D7-4EB4-AE02-BFE0DC43FD7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71896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086BD-6E88-4F96-B054-C5AD848C5E48}" type="datetimeFigureOut">
              <a:rPr lang="nb-NO" smtClean="0"/>
              <a:t>12.05.2017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EFCD-74D7-4EB4-AE02-BFE0DC43FD7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29268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086BD-6E88-4F96-B054-C5AD848C5E48}" type="datetimeFigureOut">
              <a:rPr lang="nb-NO" smtClean="0"/>
              <a:t>12.05.2017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EFCD-74D7-4EB4-AE02-BFE0DC43FD7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57430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086BD-6E88-4F96-B054-C5AD848C5E48}" type="datetimeFigureOut">
              <a:rPr lang="nb-NO" smtClean="0"/>
              <a:t>12.05.2017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AEFCD-74D7-4EB4-AE02-BFE0DC43FD7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42993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-38101" y="0"/>
            <a:ext cx="9210675" cy="40957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800" b="1" dirty="0" smtClean="0"/>
              <a:t>OPPGAVE 2 – DET GODE LIV I SARPSBORG</a:t>
            </a:r>
            <a:endParaRPr lang="en-US" sz="2800" b="1" dirty="0"/>
          </a:p>
        </p:txBody>
      </p:sp>
      <p:sp>
        <p:nvSpPr>
          <p:cNvPr id="7" name="Rektangel 6"/>
          <p:cNvSpPr/>
          <p:nvPr/>
        </p:nvSpPr>
        <p:spPr>
          <a:xfrm>
            <a:off x="0" y="419100"/>
            <a:ext cx="9144000" cy="567728"/>
          </a:xfrm>
          <a:prstGeom prst="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kstSylinder 8"/>
          <p:cNvSpPr txBox="1"/>
          <p:nvPr/>
        </p:nvSpPr>
        <p:spPr>
          <a:xfrm>
            <a:off x="179512" y="462033"/>
            <a:ext cx="8928992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b="1" dirty="0" smtClean="0">
                <a:solidFill>
                  <a:srgbClr val="FF0000"/>
                </a:solidFill>
              </a:rPr>
              <a:t>LESES OPP AV VERTEN</a:t>
            </a:r>
          </a:p>
          <a:p>
            <a:r>
              <a:rPr lang="nb-NO" sz="1200" b="1" dirty="0" smtClean="0"/>
              <a:t>Bruk fem minutter til å se på arkene med bilder som dere har fått. Bruk mest tid til å diskutere det som er viktigst for dere.</a:t>
            </a:r>
          </a:p>
          <a:p>
            <a:endParaRPr lang="nb-NO" sz="1200" dirty="0"/>
          </a:p>
          <a:p>
            <a:r>
              <a:rPr lang="nb-NO" sz="1200" b="1" dirty="0" smtClean="0">
                <a:solidFill>
                  <a:srgbClr val="FF0000"/>
                </a:solidFill>
              </a:rPr>
              <a:t>Oppgave 2 a): </a:t>
            </a:r>
            <a:r>
              <a:rPr lang="nb-NO" sz="1200" b="1" dirty="0" smtClean="0"/>
              <a:t>Hva skal til for å kunne leve det gode liv i Sarpsborg? Hvordan ser Sarpsborgsamfunnet ut da?</a:t>
            </a:r>
          </a:p>
          <a:p>
            <a:endParaRPr lang="nb-NO" sz="1200" dirty="0"/>
          </a:p>
          <a:p>
            <a:endParaRPr lang="nb-NO" sz="1200" dirty="0" smtClean="0"/>
          </a:p>
          <a:p>
            <a:endParaRPr lang="nb-NO" sz="1200" dirty="0"/>
          </a:p>
          <a:p>
            <a:endParaRPr lang="nb-NO" sz="1200" dirty="0"/>
          </a:p>
          <a:p>
            <a:endParaRPr lang="nb-NO" sz="1200" dirty="0" smtClean="0"/>
          </a:p>
          <a:p>
            <a:endParaRPr lang="nb-NO" sz="1200" dirty="0"/>
          </a:p>
          <a:p>
            <a:endParaRPr lang="nb-NO" sz="1200" dirty="0" smtClean="0"/>
          </a:p>
          <a:p>
            <a:endParaRPr lang="nb-NO" sz="1200" dirty="0"/>
          </a:p>
          <a:p>
            <a:endParaRPr lang="nb-NO" sz="1200" dirty="0" smtClean="0"/>
          </a:p>
          <a:p>
            <a:endParaRPr lang="nb-NO" sz="1200" dirty="0"/>
          </a:p>
          <a:p>
            <a:endParaRPr lang="nb-NO" sz="1200" dirty="0" smtClean="0"/>
          </a:p>
          <a:p>
            <a:endParaRPr lang="nb-NO" sz="1200" dirty="0"/>
          </a:p>
          <a:p>
            <a:endParaRPr lang="nb-NO" sz="1200" dirty="0" smtClean="0"/>
          </a:p>
          <a:p>
            <a:endParaRPr lang="nb-NO" sz="1200" dirty="0" smtClean="0"/>
          </a:p>
          <a:p>
            <a:endParaRPr lang="nb-NO" sz="1200" dirty="0"/>
          </a:p>
          <a:p>
            <a:endParaRPr lang="nb-NO" sz="1400" dirty="0" smtClean="0"/>
          </a:p>
          <a:p>
            <a:endParaRPr lang="nb-NO" sz="1200" dirty="0"/>
          </a:p>
          <a:p>
            <a:endParaRPr lang="nb-NO" sz="1200" b="1" dirty="0" smtClean="0">
              <a:solidFill>
                <a:srgbClr val="FF0000"/>
              </a:solidFill>
            </a:endParaRPr>
          </a:p>
          <a:p>
            <a:r>
              <a:rPr lang="nb-NO" sz="1200" b="1" dirty="0" smtClean="0">
                <a:solidFill>
                  <a:srgbClr val="FF0000"/>
                </a:solidFill>
              </a:rPr>
              <a:t>Oppgave </a:t>
            </a:r>
            <a:r>
              <a:rPr lang="nb-NO" sz="1200" b="1" dirty="0">
                <a:solidFill>
                  <a:srgbClr val="FF0000"/>
                </a:solidFill>
              </a:rPr>
              <a:t>2 </a:t>
            </a:r>
            <a:r>
              <a:rPr lang="nb-NO" sz="1200" b="1" dirty="0" smtClean="0">
                <a:solidFill>
                  <a:srgbClr val="FF0000"/>
                </a:solidFill>
              </a:rPr>
              <a:t>b): </a:t>
            </a:r>
            <a:r>
              <a:rPr lang="nb-NO" sz="1200" b="1" dirty="0" smtClean="0"/>
              <a:t>Hva skal vi gjøre for å komme dit? Hvem kan bidra, og hva kan vi gjøre selv? </a:t>
            </a:r>
            <a:endParaRPr lang="nb-NO" sz="1200" dirty="0"/>
          </a:p>
        </p:txBody>
      </p:sp>
      <p:sp>
        <p:nvSpPr>
          <p:cNvPr id="12" name="Rektangel 11"/>
          <p:cNvSpPr/>
          <p:nvPr/>
        </p:nvSpPr>
        <p:spPr>
          <a:xfrm>
            <a:off x="99588" y="1276528"/>
            <a:ext cx="8917663" cy="317777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kstSylinder 13"/>
          <p:cNvSpPr txBox="1"/>
          <p:nvPr/>
        </p:nvSpPr>
        <p:spPr>
          <a:xfrm>
            <a:off x="61408" y="1282928"/>
            <a:ext cx="21004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200" dirty="0" smtClean="0"/>
              <a:t>Utdyp gruppens meninger her:</a:t>
            </a:r>
            <a:endParaRPr lang="en-US" sz="1200" dirty="0"/>
          </a:p>
        </p:txBody>
      </p:sp>
      <p:sp>
        <p:nvSpPr>
          <p:cNvPr id="17" name="TekstSylinder 16"/>
          <p:cNvSpPr txBox="1"/>
          <p:nvPr/>
        </p:nvSpPr>
        <p:spPr>
          <a:xfrm>
            <a:off x="61408" y="4777743"/>
            <a:ext cx="21004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200" dirty="0" smtClean="0"/>
              <a:t>Utdyp gruppens meninger her:</a:t>
            </a:r>
            <a:endParaRPr lang="en-US" sz="1200" dirty="0"/>
          </a:p>
        </p:txBody>
      </p:sp>
      <p:sp>
        <p:nvSpPr>
          <p:cNvPr id="10" name="Rektangel 9"/>
          <p:cNvSpPr/>
          <p:nvPr/>
        </p:nvSpPr>
        <p:spPr>
          <a:xfrm>
            <a:off x="113168" y="4771176"/>
            <a:ext cx="8917663" cy="205509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353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Blankt dokument" ma:contentTypeID="0x010100EBD0A917743F654AA789927C93F3CB4C006C2FCFDDEA9120479B39DD3643F72568" ma:contentTypeVersion="0" ma:contentTypeDescription="Create a new document." ma:contentTypeScope="" ma:versionID="3cbdadf2507064db3bea2c7e3349987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d230c1ac1f69d6ae51b91e875d6dbc4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35A40DE-2DE2-4D04-A66E-8F61B0745557}">
  <ds:schemaRefs>
    <ds:schemaRef ds:uri="http://purl.org/dc/dcmitype/"/>
    <ds:schemaRef ds:uri="http://purl.org/dc/terms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13F08062-713E-4F3F-B997-6AB429A237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EA73A49-1BA7-4C16-B90D-8DA9389692E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97</Words>
  <Application>Microsoft Office PowerPoint</Application>
  <PresentationFormat>Skjermfremvisning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Office-tema</vt:lpstr>
      <vt:lpstr>PowerPoint-presentasjon</vt:lpstr>
    </vt:vector>
  </TitlesOfParts>
  <Company>Sarpsborg Kommune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Ina Tangen</dc:creator>
  <cp:lastModifiedBy>Ina Tangen</cp:lastModifiedBy>
  <cp:revision>12</cp:revision>
  <cp:lastPrinted>2017-04-19T08:05:11Z</cp:lastPrinted>
  <dcterms:created xsi:type="dcterms:W3CDTF">2017-04-07T08:23:29Z</dcterms:created>
  <dcterms:modified xsi:type="dcterms:W3CDTF">2017-05-12T07:05:42Z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0x010100EBD0A917743F654AA789927C93F3CB4C006C2FCFDDEA9120479B39DD3643F72568</vt:lpwstr>
  </property>
</Properties>
</file>