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60" r:id="rId7"/>
    <p:sldId id="262" r:id="rId8"/>
    <p:sldId id="263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8ECBF-60C0-4D6E-9448-122BF44848E2}" v="2" dt="2023-12-05T09:26:17.182"/>
    <p1510:client id="{4671D712-A8BA-4DBB-9C7B-C40DAF0D3B33}" v="2" dt="2023-12-05T15:23:44.724"/>
    <p1510:client id="{78F0193F-A092-4F6C-8C80-3AC8164AEF26}" v="3" dt="2023-12-05T16:10:21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9B364D-9CCB-3E72-F63B-22EE8FBED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nb-NO" sz="8000">
                <a:cs typeface="Calibri Light"/>
              </a:rPr>
              <a:t>NOVEMBER 23</a:t>
            </a:r>
            <a:endParaRPr lang="nb-NO" sz="800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CEB8C46-B636-3EFF-FB9B-6ADFDCDE0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nb-NO">
                <a:cs typeface="Calibri"/>
              </a:rPr>
              <a:t>RØD SONE </a:t>
            </a:r>
            <a:endParaRPr lang="nb-NO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11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3FBE59-8C2C-FF09-EFF0-AB354709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  <a:cs typeface="Calibri Light"/>
              </a:rPr>
              <a:t>Matprosjekt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9D1965-DB8A-0773-5730-684EC4D8E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1800">
                <a:ea typeface="Calibri"/>
                <a:cs typeface="Calibri"/>
              </a:rPr>
              <a:t>I november har vi hatt hovedfokus på mat fra ulike kulturer og barnehagepuls. I oktober markerte vi FN-dagen og dette ble starten på et spennende "Matprosjekt". Vi er en flerkulturell barnehage også når det kommer til de voksne som jobber her. </a:t>
            </a:r>
          </a:p>
          <a:p>
            <a:r>
              <a:rPr lang="nb-NO" sz="1800">
                <a:ea typeface="Calibri"/>
                <a:cs typeface="Calibri"/>
              </a:rPr>
              <a:t>Vi har laget mat som er typisk i Romania og Afghanistan. Barna har vært med på hele prosessen. Vi var alle med på å handle inn maten, forberede og spise maten. </a:t>
            </a:r>
          </a:p>
          <a:p>
            <a:r>
              <a:rPr lang="nb-NO" sz="1800">
                <a:ea typeface="Calibri"/>
                <a:cs typeface="Calibri"/>
              </a:rPr>
              <a:t>«Barnehagen skal legge til rette for at alle barn kan oppleve bevegelsesglede, matglede og matkultur, mentalt og sosialt samvær og fysisk og psykisk helse. Rammeplan</a:t>
            </a:r>
          </a:p>
        </p:txBody>
      </p:sp>
    </p:spTree>
    <p:extLst>
      <p:ext uri="{BB962C8B-B14F-4D97-AF65-F5344CB8AC3E}">
        <p14:creationId xmlns:p14="http://schemas.microsoft.com/office/powerpoint/2010/main" val="265207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6" name="Rectangle 1055">
            <a:extLst>
              <a:ext uri="{FF2B5EF4-FFF2-40B4-BE49-F238E27FC236}">
                <a16:creationId xmlns:a16="http://schemas.microsoft.com/office/drawing/2014/main" id="{533BF18B-C8A1-400D-BBBD-6103EC9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97D2034-8392-520A-DF8F-9EF49993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Innkjøp – Bearbeidelse – Smaking</a:t>
            </a:r>
          </a:p>
        </p:txBody>
      </p:sp>
      <p:sp>
        <p:nvSpPr>
          <p:cNvPr id="1077" name="Rectangle 105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8" name="Rectangle 105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edia">
            <a:extLst>
              <a:ext uri="{FF2B5EF4-FFF2-40B4-BE49-F238E27FC236}">
                <a16:creationId xmlns:a16="http://schemas.microsoft.com/office/drawing/2014/main" id="{7FC1FA98-D71A-D3BF-D5E3-764BB00909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r="2262" b="2"/>
          <a:stretch/>
        </p:blipFill>
        <p:spPr bwMode="auto">
          <a:xfrm>
            <a:off x="545231" y="858525"/>
            <a:ext cx="3719192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dia">
            <a:extLst>
              <a:ext uri="{FF2B5EF4-FFF2-40B4-BE49-F238E27FC236}">
                <a16:creationId xmlns:a16="http://schemas.microsoft.com/office/drawing/2014/main" id="{6A157111-ABF7-D6DB-84F4-4C0A18D15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7" r="-4" b="37618"/>
          <a:stretch/>
        </p:blipFill>
        <p:spPr bwMode="auto">
          <a:xfrm>
            <a:off x="4457706" y="858524"/>
            <a:ext cx="3685032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a">
            <a:extLst>
              <a:ext uri="{FF2B5EF4-FFF2-40B4-BE49-F238E27FC236}">
                <a16:creationId xmlns:a16="http://schemas.microsoft.com/office/drawing/2014/main" id="{6D3EF96B-1DB7-1D56-63A9-54251DECF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0" r="-4" b="20236"/>
          <a:stretch/>
        </p:blipFill>
        <p:spPr bwMode="auto">
          <a:xfrm>
            <a:off x="4457712" y="3564974"/>
            <a:ext cx="3685031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9" name="Rectangle 106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5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62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8C6EBD9A-D275-6BC9-4746-56BB4D5B1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r="-2" b="-2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edia">
            <a:extLst>
              <a:ext uri="{FF2B5EF4-FFF2-40B4-BE49-F238E27FC236}">
                <a16:creationId xmlns:a16="http://schemas.microsoft.com/office/drawing/2014/main" id="{86D50A66-1B4C-9826-1B7F-3BE8879FF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8" r="-2" b="33236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2E679032-97BE-8741-C35F-710CDA619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921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65" name="Freeform: Shape 1064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67" name="Freeform: Shape 1066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64921AA-2B92-4CC2-3643-4385A2B3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/>
              <a:t>Fiskesprell</a:t>
            </a:r>
            <a:endParaRPr lang="en-US" sz="2800" dirty="0"/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0" name="Content Placeholder 1059">
            <a:extLst>
              <a:ext uri="{FF2B5EF4-FFF2-40B4-BE49-F238E27FC236}">
                <a16:creationId xmlns:a16="http://schemas.microsoft.com/office/drawing/2014/main" id="{781A047A-A713-28D5-4E3D-401ADB747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Barna</a:t>
            </a:r>
            <a:r>
              <a:rPr lang="en-US" sz="2400" dirty="0"/>
              <a:t> er med </a:t>
            </a:r>
            <a:r>
              <a:rPr lang="en-US" sz="2400" dirty="0" err="1"/>
              <a:t>på</a:t>
            </a:r>
            <a:r>
              <a:rPr lang="en-US" sz="2400" dirty="0"/>
              <a:t> hele </a:t>
            </a:r>
            <a:r>
              <a:rPr lang="en-US" sz="2400" dirty="0" err="1"/>
              <a:t>prosessen</a:t>
            </a:r>
            <a:r>
              <a:rPr lang="en-US" sz="2400" dirty="0"/>
              <a:t> </a:t>
            </a:r>
            <a:r>
              <a:rPr lang="en-US" sz="2400" dirty="0" err="1"/>
              <a:t>fra</a:t>
            </a:r>
            <a:r>
              <a:rPr lang="en-US" sz="2400" dirty="0"/>
              <a:t> </a:t>
            </a:r>
            <a:r>
              <a:rPr lang="en-US" sz="2400" dirty="0" err="1"/>
              <a:t>planlegging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gjennomføring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evaluering</a:t>
            </a:r>
            <a:r>
              <a:rPr lang="en-US" sz="2400" dirty="0"/>
              <a:t>.</a:t>
            </a:r>
          </a:p>
        </p:txBody>
      </p:sp>
      <p:pic>
        <p:nvPicPr>
          <p:cNvPr id="4" name="Picture 6" descr="Image">
            <a:extLst>
              <a:ext uri="{FF2B5EF4-FFF2-40B4-BE49-F238E27FC236}">
                <a16:creationId xmlns:a16="http://schemas.microsoft.com/office/drawing/2014/main" id="{45EFE143-A7E8-9615-1EB4-BB212A6C4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268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B2ABAD1-EEEC-2E2B-E49A-80587CE36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1B7160AA-93AA-373D-7B3A-801C376406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4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DF53E99-E1DA-0070-0B82-CF674769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Hva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er </a:t>
            </a:r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dette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 </a:t>
            </a:r>
            <a:br>
              <a:rPr lang="en-US" sz="5000" kern="1200" dirty="0"/>
            </a:b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 </a:t>
            </a:r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smaker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lukter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prater</a:t>
            </a:r>
            <a:r>
              <a:rPr lang="en-US" sz="5000" dirty="0">
                <a:solidFill>
                  <a:schemeClr val="bg1"/>
                </a:solidFill>
              </a:rPr>
              <a:t> 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om </a:t>
            </a:r>
            <a:r>
              <a:rPr lang="en-US" sz="5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hva</a:t>
            </a: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det er.</a:t>
            </a:r>
            <a:r>
              <a:rPr lang="en-US" sz="5000" dirty="0">
                <a:solidFill>
                  <a:schemeClr val="bg1"/>
                </a:solidFill>
              </a:rPr>
              <a:t> </a:t>
            </a:r>
            <a:endParaRPr lang="en-US" sz="50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16284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8A2AC1-CBBE-5846-87C0-C3BA7554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Fiskesprell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lassholder for innhold 2">
            <a:extLst>
              <a:ext uri="{FF2B5EF4-FFF2-40B4-BE49-F238E27FC236}">
                <a16:creationId xmlns:a16="http://schemas.microsoft.com/office/drawing/2014/main" id="{E41E2D5F-5DAC-74BC-B07D-7739D4BBB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2600"/>
              <a:t>Fisk er hovedingrediensen til vår varmmat. Barna laget en rett fra Romania med fisk og poteter. Dette innebærer at de innarbeider og lærer seg gode rutiner ved matlaging, som å vaske hender før man starter, bli kjent med verktøy på kjøkkenet, bruke skarpe kniver til kutting og skreller til fjerning av skallet på grønnsaker.</a:t>
            </a:r>
          </a:p>
          <a:p>
            <a:r>
              <a:rPr lang="nb-NO" sz="2600"/>
              <a:t>«God helse og livskvalitet er en forutsetning for barns utvikling, læring og mestring. Vi deltar i prosjekter som Fiskesprell, forholder oss til Nasjonale retningslinjer for mat og måltider i barnehagen og har rutiner for god hygiene.» Årsplan</a:t>
            </a:r>
          </a:p>
        </p:txBody>
      </p:sp>
    </p:spTree>
    <p:extLst>
      <p:ext uri="{BB962C8B-B14F-4D97-AF65-F5344CB8AC3E}">
        <p14:creationId xmlns:p14="http://schemas.microsoft.com/office/powerpoint/2010/main" val="1031447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918D0770C6644D9BE0D20EC077A8EE" ma:contentTypeVersion="15" ma:contentTypeDescription="Opprett et nytt dokument." ma:contentTypeScope="" ma:versionID="ed114487d353bdca359d29ebe75c26d9">
  <xsd:schema xmlns:xsd="http://www.w3.org/2001/XMLSchema" xmlns:xs="http://www.w3.org/2001/XMLSchema" xmlns:p="http://schemas.microsoft.com/office/2006/metadata/properties" xmlns:ns2="c58dbbc6-4c7b-479d-b292-2c939fe26c5a" xmlns:ns3="dcefc835-456f-42ca-9cfc-5aa9b0849d25" targetNamespace="http://schemas.microsoft.com/office/2006/metadata/properties" ma:root="true" ma:fieldsID="2391b564887938a4fd0f1497db81c3fc" ns2:_="" ns3:_="">
    <xsd:import namespace="c58dbbc6-4c7b-479d-b292-2c939fe26c5a"/>
    <xsd:import namespace="dcefc835-456f-42ca-9cfc-5aa9b0849d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dbbc6-4c7b-479d-b292-2c939fe26c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8444adc5-7fd5-4aa5-bc02-8b2d022ca1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fc835-456f-42ca-9cfc-5aa9b0849d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94fc01a-6c86-4405-bceb-fb4793a71907}" ma:internalName="TaxCatchAll" ma:showField="CatchAllData" ma:web="dcefc835-456f-42ca-9cfc-5aa9b0849d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efc835-456f-42ca-9cfc-5aa9b0849d25" xsi:nil="true"/>
    <lcf76f155ced4ddcb4097134ff3c332f xmlns="c58dbbc6-4c7b-479d-b292-2c939fe26c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4A099D-096A-4934-9B83-00077A487C9C}">
  <ds:schemaRefs>
    <ds:schemaRef ds:uri="c58dbbc6-4c7b-479d-b292-2c939fe26c5a"/>
    <ds:schemaRef ds:uri="dcefc835-456f-42ca-9cfc-5aa9b0849d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98FFE94-475A-4EBD-A1D4-79ED282B46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1F2FF1-2C21-4FEB-96A5-6F35746247CB}">
  <ds:schemaRefs>
    <ds:schemaRef ds:uri="http://purl.org/dc/terms/"/>
    <ds:schemaRef ds:uri="http://purl.org/dc/dcmitype/"/>
    <ds:schemaRef ds:uri="http://schemas.openxmlformats.org/package/2006/metadata/core-properties"/>
    <ds:schemaRef ds:uri="dcefc835-456f-42ca-9cfc-5aa9b0849d25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c58dbbc6-4c7b-479d-b292-2c939fe26c5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254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office theme</vt:lpstr>
      <vt:lpstr>NOVEMBER 23</vt:lpstr>
      <vt:lpstr>Matprosjekt</vt:lpstr>
      <vt:lpstr>Innkjøp – Bearbeidelse – Smaking</vt:lpstr>
      <vt:lpstr>Fiskesprell</vt:lpstr>
      <vt:lpstr>Hva er dette?  Vi smaker, lukter og prater om hva det er. </vt:lpstr>
      <vt:lpstr>Fiskesprell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Elisabeth Stensgård Moen</cp:lastModifiedBy>
  <cp:revision>17</cp:revision>
  <dcterms:created xsi:type="dcterms:W3CDTF">2013-07-15T20:26:40Z</dcterms:created>
  <dcterms:modified xsi:type="dcterms:W3CDTF">2023-12-05T16:11:12Z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0x01010038918D0770C6644D9BE0D20EC077A8EE</vt:lpwstr>
  </property>
  <property fmtid="{D5CDD505-2E9C-101B-9397-08002B2CF9AE}" pid="3" name="MediaServiceImageTags">
    <vt:lpwstr/>
  </property>
</Properties>
</file>