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2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707192-E8CA-5DF5-021B-04C31D245DD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6531883-711B-1408-19C4-FE597583C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C2D3CDE-ED72-3F06-3734-5C9D966A761C}"/>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5" name="Plassholder for bunntekst 4">
            <a:extLst>
              <a:ext uri="{FF2B5EF4-FFF2-40B4-BE49-F238E27FC236}">
                <a16:creationId xmlns:a16="http://schemas.microsoft.com/office/drawing/2014/main" id="{71A51070-EF67-26D1-6251-68F087EA6E7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57A5EF-5195-BB2B-38D3-64B801A5C203}"/>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2546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B97B47-6599-A99C-61BE-06A77ADC398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19A45DD-1A59-265B-0054-69256FE8C24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D6D0BC6-FE9B-B7F2-3092-2CCC43DE47E9}"/>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5" name="Plassholder for bunntekst 4">
            <a:extLst>
              <a:ext uri="{FF2B5EF4-FFF2-40B4-BE49-F238E27FC236}">
                <a16:creationId xmlns:a16="http://schemas.microsoft.com/office/drawing/2014/main" id="{84862182-520D-6FEE-5442-C2D8759BA3A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0FA070-C4F3-E136-09CA-278FA0CB3A38}"/>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73923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F132B8C-28A4-8D6D-345B-706A044A200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57A19F9-E95F-7A9E-3271-13F0EB85E6D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317C3FB-2BC5-85EE-F2E5-8D17C0881254}"/>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5" name="Plassholder for bunntekst 4">
            <a:extLst>
              <a:ext uri="{FF2B5EF4-FFF2-40B4-BE49-F238E27FC236}">
                <a16:creationId xmlns:a16="http://schemas.microsoft.com/office/drawing/2014/main" id="{D1FB092D-EE88-E5A6-B96D-5DC9A40D443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C2D9EB-3B29-4037-59D7-916F069A3BF5}"/>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240599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9A87DA-B04D-3DDA-A501-FB8674C8CC5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38FB62D-53D8-7133-9068-C64EB7A4318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C9DD3F-8525-4574-D8E2-FD2421781847}"/>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5" name="Plassholder for bunntekst 4">
            <a:extLst>
              <a:ext uri="{FF2B5EF4-FFF2-40B4-BE49-F238E27FC236}">
                <a16:creationId xmlns:a16="http://schemas.microsoft.com/office/drawing/2014/main" id="{EB4CB384-B5DC-2629-072E-4E5718384F5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35BE878-3D59-A1DF-0B7A-C917A20938CE}"/>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62995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50948D-4F25-4729-C14A-2F5072599B7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C5BC074-3BA3-3BF9-7B2F-E59794A84A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0243450-DE6C-154C-A84B-0633DBD63D67}"/>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5" name="Plassholder for bunntekst 4">
            <a:extLst>
              <a:ext uri="{FF2B5EF4-FFF2-40B4-BE49-F238E27FC236}">
                <a16:creationId xmlns:a16="http://schemas.microsoft.com/office/drawing/2014/main" id="{07513FDF-5E0A-0931-9662-4DEC28000F3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0A1FFE-9870-3EF0-23BA-0E57E33F3EBA}"/>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526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0B148C-F826-6C56-F742-0E6AD27F6E5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4E72830-947A-E9B7-7B9F-71E80B01EAA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7A503D1-E849-1DA9-9E3E-CD0F3B23496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B16CCDD-C7B0-4B67-BACF-20F7146F5A1F}"/>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6" name="Plassholder for bunntekst 5">
            <a:extLst>
              <a:ext uri="{FF2B5EF4-FFF2-40B4-BE49-F238E27FC236}">
                <a16:creationId xmlns:a16="http://schemas.microsoft.com/office/drawing/2014/main" id="{DD4F859E-59A1-D0FD-80E5-9BC0470A8AB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245C310-14E9-D49D-2C9D-5FCD25D17074}"/>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330892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E1227-669B-18C8-6F64-C65C620F9EA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7DE25E8-8D89-3209-1F95-F9D245D39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E84F163-2DF5-A200-B1B4-66266E96E66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A538BE7-2293-7209-4193-BD77D1980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64FEAA4-B460-E073-3D58-956E1A74316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B2FC7FF-14BF-E04D-F958-B7E299CC2F72}"/>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8" name="Plassholder for bunntekst 7">
            <a:extLst>
              <a:ext uri="{FF2B5EF4-FFF2-40B4-BE49-F238E27FC236}">
                <a16:creationId xmlns:a16="http://schemas.microsoft.com/office/drawing/2014/main" id="{071F6BDE-220D-32D5-F5DB-AF7A3843F49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BA47D20-F8DE-1EDC-B6F5-CBED80F9544B}"/>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13244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148AB9-054E-3EC5-3392-4085F7BA19F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EFBD529-DF62-AB6E-8E8A-F5B80523C07D}"/>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4" name="Plassholder for bunntekst 3">
            <a:extLst>
              <a:ext uri="{FF2B5EF4-FFF2-40B4-BE49-F238E27FC236}">
                <a16:creationId xmlns:a16="http://schemas.microsoft.com/office/drawing/2014/main" id="{6A8A9B8E-44E1-8E8A-F043-199384A310F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2D3A69-E90A-801B-EA40-26850A207EA5}"/>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82898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9497D9E-E58C-30C7-8F57-893C00C6BFEC}"/>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3" name="Plassholder for bunntekst 2">
            <a:extLst>
              <a:ext uri="{FF2B5EF4-FFF2-40B4-BE49-F238E27FC236}">
                <a16:creationId xmlns:a16="http://schemas.microsoft.com/office/drawing/2014/main" id="{12CF79CC-180D-8D5F-7062-6F54CE99590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C94E59E-C0F5-42E3-A48B-525E3D859401}"/>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43269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82312-E46F-0A16-2367-D5B5EC5ECE7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48DABD5-9115-D17C-1A08-18057C417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B44F22A-B240-6772-7ECB-238679D63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FDAFD7A-CC45-FCA1-CE84-C64ECB535116}"/>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6" name="Plassholder for bunntekst 5">
            <a:extLst>
              <a:ext uri="{FF2B5EF4-FFF2-40B4-BE49-F238E27FC236}">
                <a16:creationId xmlns:a16="http://schemas.microsoft.com/office/drawing/2014/main" id="{28CF2B81-9898-12C8-CFC8-5F63287B737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D34E551-7C4B-74FE-D70E-304F0FF95F79}"/>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379648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C8FAA7-CE5C-15C2-1945-FEEE950F958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396BF19-1102-AA67-D66C-738022D37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07F44D4-D08F-080E-BA90-AA6D01AFD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901EB4D-5957-9726-4C8E-A398BE7FB427}"/>
              </a:ext>
            </a:extLst>
          </p:cNvPr>
          <p:cNvSpPr>
            <a:spLocks noGrp="1"/>
          </p:cNvSpPr>
          <p:nvPr>
            <p:ph type="dt" sz="half" idx="10"/>
          </p:nvPr>
        </p:nvSpPr>
        <p:spPr/>
        <p:txBody>
          <a:bodyPr/>
          <a:lstStyle/>
          <a:p>
            <a:fld id="{F2196C35-1666-44EE-8E30-68FCC035FDA3}" type="datetimeFigureOut">
              <a:rPr lang="nb-NO" smtClean="0"/>
              <a:t>03.09.2025</a:t>
            </a:fld>
            <a:endParaRPr lang="nb-NO"/>
          </a:p>
        </p:txBody>
      </p:sp>
      <p:sp>
        <p:nvSpPr>
          <p:cNvPr id="6" name="Plassholder for bunntekst 5">
            <a:extLst>
              <a:ext uri="{FF2B5EF4-FFF2-40B4-BE49-F238E27FC236}">
                <a16:creationId xmlns:a16="http://schemas.microsoft.com/office/drawing/2014/main" id="{60EF527B-4D8B-16B6-E204-774FE1720E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AC10186-FEC4-6724-7CC4-F6675195D1A0}"/>
              </a:ext>
            </a:extLst>
          </p:cNvPr>
          <p:cNvSpPr>
            <a:spLocks noGrp="1"/>
          </p:cNvSpPr>
          <p:nvPr>
            <p:ph type="sldNum" sz="quarter" idx="12"/>
          </p:nvPr>
        </p:nvSpPr>
        <p:spPr/>
        <p:txBody>
          <a:bodyPr/>
          <a:lstStyle/>
          <a:p>
            <a:fld id="{1BE5D97D-FC00-4F7B-B30A-0D5696A6A7FC}" type="slidenum">
              <a:rPr lang="nb-NO" smtClean="0"/>
              <a:t>‹#›</a:t>
            </a:fld>
            <a:endParaRPr lang="nb-NO"/>
          </a:p>
        </p:txBody>
      </p:sp>
    </p:spTree>
    <p:extLst>
      <p:ext uri="{BB962C8B-B14F-4D97-AF65-F5344CB8AC3E}">
        <p14:creationId xmlns:p14="http://schemas.microsoft.com/office/powerpoint/2010/main" val="159028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415E94-C524-701B-6A18-8335C3227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05A0923-B8B6-72A1-6736-312A36066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3AEE71-3197-CE77-4F6D-E1BCC6032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196C35-1666-44EE-8E30-68FCC035FDA3}" type="datetimeFigureOut">
              <a:rPr lang="nb-NO" smtClean="0"/>
              <a:t>03.09.2025</a:t>
            </a:fld>
            <a:endParaRPr lang="nb-NO"/>
          </a:p>
        </p:txBody>
      </p:sp>
      <p:sp>
        <p:nvSpPr>
          <p:cNvPr id="5" name="Plassholder for bunntekst 4">
            <a:extLst>
              <a:ext uri="{FF2B5EF4-FFF2-40B4-BE49-F238E27FC236}">
                <a16:creationId xmlns:a16="http://schemas.microsoft.com/office/drawing/2014/main" id="{ED237EEF-885D-FD4D-7B7C-782C5DBC9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A4CFE5BF-5354-6828-B3AB-07D019C44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E5D97D-FC00-4F7B-B30A-0D5696A6A7FC}" type="slidenum">
              <a:rPr lang="nb-NO" smtClean="0"/>
              <a:t>‹#›</a:t>
            </a:fld>
            <a:endParaRPr lang="nb-NO"/>
          </a:p>
        </p:txBody>
      </p:sp>
    </p:spTree>
    <p:extLst>
      <p:ext uri="{BB962C8B-B14F-4D97-AF65-F5344CB8AC3E}">
        <p14:creationId xmlns:p14="http://schemas.microsoft.com/office/powerpoint/2010/main" val="415758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F5A94F8-6557-7083-EC0F-DB46E23B5C56}"/>
              </a:ext>
            </a:extLst>
          </p:cNvPr>
          <p:cNvSpPr/>
          <p:nvPr/>
        </p:nvSpPr>
        <p:spPr>
          <a:xfrm>
            <a:off x="970578" y="243800"/>
            <a:ext cx="631794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b-NO" sz="5400" b="1" cap="none" spc="0" dirty="0">
                <a:ln/>
                <a:solidFill>
                  <a:schemeClr val="accent4"/>
                </a:solidFill>
                <a:effectLst/>
              </a:rPr>
              <a:t>Tilbakeblikk August</a:t>
            </a:r>
          </a:p>
        </p:txBody>
      </p:sp>
      <p:sp>
        <p:nvSpPr>
          <p:cNvPr id="5" name="TekstSylinder 4">
            <a:extLst>
              <a:ext uri="{FF2B5EF4-FFF2-40B4-BE49-F238E27FC236}">
                <a16:creationId xmlns:a16="http://schemas.microsoft.com/office/drawing/2014/main" id="{2481C94D-53EA-D1C5-967B-15FCC6C512A0}"/>
              </a:ext>
            </a:extLst>
          </p:cNvPr>
          <p:cNvSpPr txBox="1"/>
          <p:nvPr/>
        </p:nvSpPr>
        <p:spPr>
          <a:xfrm>
            <a:off x="-1" y="983226"/>
            <a:ext cx="5683045" cy="5539978"/>
          </a:xfrm>
          <a:prstGeom prst="rect">
            <a:avLst/>
          </a:prstGeom>
          <a:noFill/>
        </p:spPr>
        <p:txBody>
          <a:bodyPr wrap="square" rtlCol="0">
            <a:spAutoFit/>
          </a:bodyPr>
          <a:lstStyle/>
          <a:p>
            <a:r>
              <a:rPr lang="nb-NO" dirty="0"/>
              <a:t>Den 18 August startet vi opp med et nytt barnehageår, og vi tok i mot mange nye barn på Sommerfuglen. Vi startet året med 1 uke tilvenning for de helt nye barna hvor fokuset var på å bli kjent med barna, og å lære deres rutiner, samt skape en trygg hverdag for alle barna på Sommerfuglen. </a:t>
            </a:r>
          </a:p>
          <a:p>
            <a:r>
              <a:rPr lang="nb-NO" dirty="0"/>
              <a:t>Vi har seks barn fra i fjor som også er med oss videre, og det har vært viktig at de også blir godt ivaretatt i denne tiden.</a:t>
            </a:r>
          </a:p>
          <a:p>
            <a:r>
              <a:rPr lang="nb-NO" dirty="0"/>
              <a:t>Tilvenning kan være skummelt for både barn og voksne, gamle som nye. Og dette forstår vi på Sommerfuglen veldig godt. Vi er opptatt av at barna skal føle seg trygge og være glade for å komme i barnehagen.  I tilvenningen er det spesielt viktig med et godt foreldresamarbeid for at vi og foreldre skal føle oss trygge på hvordan vi skal ta oss av hvert enkelt barn. For hvert enkelt barn </a:t>
            </a:r>
            <a:r>
              <a:rPr lang="nb-NO"/>
              <a:t>er forskjellige, </a:t>
            </a:r>
            <a:r>
              <a:rPr lang="nb-NO" dirty="0"/>
              <a:t>og trenger forskjellige ting.</a:t>
            </a:r>
          </a:p>
          <a:p>
            <a:r>
              <a:rPr lang="nb-NO" sz="1600" b="1" i="1" dirty="0"/>
              <a:t>«Barnehagen skal ivareta foreldrenes rett til medvirkning og arbeide i nært samarbeid og forståelse med foreldrene, jf. barnehageloven § 1 og § 4. » (Rammeplanen)</a:t>
            </a:r>
          </a:p>
        </p:txBody>
      </p:sp>
      <p:pic>
        <p:nvPicPr>
          <p:cNvPr id="12" name="Bilde 11" descr="Et bilde som inneholder klær, person, Menneskeansikt, gutt&#10;&#10;KI-generert innhold kan være feil.">
            <a:extLst>
              <a:ext uri="{FF2B5EF4-FFF2-40B4-BE49-F238E27FC236}">
                <a16:creationId xmlns:a16="http://schemas.microsoft.com/office/drawing/2014/main" id="{CC2544E3-2893-3908-F4FF-F98FAF2025A0}"/>
              </a:ext>
            </a:extLst>
          </p:cNvPr>
          <p:cNvPicPr>
            <a:picLocks noChangeAspect="1"/>
          </p:cNvPicPr>
          <p:nvPr/>
        </p:nvPicPr>
        <p:blipFill>
          <a:blip r:embed="rId2">
            <a:extLst>
              <a:ext uri="{28A0092B-C50C-407E-A947-70E740481C1C}">
                <a14:useLocalDpi xmlns:a14="http://schemas.microsoft.com/office/drawing/2010/main" val="0"/>
              </a:ext>
            </a:extLst>
          </a:blip>
          <a:srcRect l="4682" t="7861"/>
          <a:stretch>
            <a:fillRect/>
          </a:stretch>
        </p:blipFill>
        <p:spPr>
          <a:xfrm rot="5400000">
            <a:off x="5452484" y="1500931"/>
            <a:ext cx="2427574" cy="1759973"/>
          </a:xfrm>
          <a:prstGeom prst="rect">
            <a:avLst/>
          </a:prstGeom>
        </p:spPr>
      </p:pic>
      <p:sp>
        <p:nvSpPr>
          <p:cNvPr id="14" name="TekstSylinder 13">
            <a:extLst>
              <a:ext uri="{FF2B5EF4-FFF2-40B4-BE49-F238E27FC236}">
                <a16:creationId xmlns:a16="http://schemas.microsoft.com/office/drawing/2014/main" id="{3D1C2E4D-B4A4-B360-704F-F6FEF2B6C41A}"/>
              </a:ext>
            </a:extLst>
          </p:cNvPr>
          <p:cNvSpPr txBox="1"/>
          <p:nvPr/>
        </p:nvSpPr>
        <p:spPr>
          <a:xfrm>
            <a:off x="7658716" y="344130"/>
            <a:ext cx="4356304" cy="3231654"/>
          </a:xfrm>
          <a:prstGeom prst="rect">
            <a:avLst/>
          </a:prstGeom>
          <a:noFill/>
        </p:spPr>
        <p:txBody>
          <a:bodyPr wrap="square" rtlCol="0">
            <a:spAutoFit/>
          </a:bodyPr>
          <a:lstStyle/>
          <a:p>
            <a:r>
              <a:rPr lang="nb-NO" dirty="0"/>
              <a:t>I august startet musikk på tvers opp igjen. Denne gangen gikk en liten gruppe til St. Olavs barnehage for å delta. Dette er alltid morsomt og spennende! Lunsjen nøt barna i St. Olavs barnehage før de senere gikk tilbake til </a:t>
            </a:r>
            <a:r>
              <a:rPr lang="nb-NO" dirty="0" err="1"/>
              <a:t>Valaskjold</a:t>
            </a:r>
            <a:r>
              <a:rPr lang="nb-NO" dirty="0"/>
              <a:t>.</a:t>
            </a:r>
          </a:p>
          <a:p>
            <a:r>
              <a:rPr lang="nb-NO" sz="1600" b="1" i="1" dirty="0"/>
              <a:t>«I barnehagen skal alle barn kunne erfare å være betydningsfulle for fellesskapet og å være i positivt samspill med barn og voksne. Barnehagen skal aktivt legge til rette for utvikling av vennskap og sosialt fellesskap.» (Rammeplanen)</a:t>
            </a:r>
          </a:p>
        </p:txBody>
      </p:sp>
      <p:sp>
        <p:nvSpPr>
          <p:cNvPr id="15" name="TekstSylinder 14">
            <a:extLst>
              <a:ext uri="{FF2B5EF4-FFF2-40B4-BE49-F238E27FC236}">
                <a16:creationId xmlns:a16="http://schemas.microsoft.com/office/drawing/2014/main" id="{122AA87D-0B0D-5538-A6D9-731C015C62ED}"/>
              </a:ext>
            </a:extLst>
          </p:cNvPr>
          <p:cNvSpPr txBox="1"/>
          <p:nvPr/>
        </p:nvSpPr>
        <p:spPr>
          <a:xfrm>
            <a:off x="7649497" y="4001764"/>
            <a:ext cx="4100051" cy="1200329"/>
          </a:xfrm>
          <a:prstGeom prst="rect">
            <a:avLst/>
          </a:prstGeom>
          <a:noFill/>
        </p:spPr>
        <p:txBody>
          <a:bodyPr wrap="square" rtlCol="0">
            <a:spAutoFit/>
          </a:bodyPr>
          <a:lstStyle/>
          <a:p>
            <a:r>
              <a:rPr lang="nb-NO" dirty="0"/>
              <a:t>I september skal vi dele oss i grupper på formiddagen, og vi skal mer på tur i nærområdet! Dette blir spennende for både barn og voksne. </a:t>
            </a:r>
          </a:p>
        </p:txBody>
      </p:sp>
      <p:pic>
        <p:nvPicPr>
          <p:cNvPr id="19" name="Bilde 18" descr="Et bilde som inneholder grunn, utendørs, person, jordsmonn&#10;&#10;KI-generert innhold kan være feil.">
            <a:extLst>
              <a:ext uri="{FF2B5EF4-FFF2-40B4-BE49-F238E27FC236}">
                <a16:creationId xmlns:a16="http://schemas.microsoft.com/office/drawing/2014/main" id="{37D90FB1-49E3-DC52-B600-82826BB4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66057" y="4330761"/>
            <a:ext cx="2609645" cy="1957234"/>
          </a:xfrm>
          <a:prstGeom prst="rect">
            <a:avLst/>
          </a:prstGeom>
        </p:spPr>
      </p:pic>
      <p:sp>
        <p:nvSpPr>
          <p:cNvPr id="20" name="TekstSylinder 19">
            <a:extLst>
              <a:ext uri="{FF2B5EF4-FFF2-40B4-BE49-F238E27FC236}">
                <a16:creationId xmlns:a16="http://schemas.microsoft.com/office/drawing/2014/main" id="{DD87BC42-C92E-88DF-6B2E-4D2131B241C1}"/>
              </a:ext>
            </a:extLst>
          </p:cNvPr>
          <p:cNvSpPr txBox="1"/>
          <p:nvPr/>
        </p:nvSpPr>
        <p:spPr>
          <a:xfrm>
            <a:off x="7649497" y="5791200"/>
            <a:ext cx="3421626" cy="923330"/>
          </a:xfrm>
          <a:prstGeom prst="rect">
            <a:avLst/>
          </a:prstGeom>
          <a:noFill/>
        </p:spPr>
        <p:txBody>
          <a:bodyPr wrap="square" rtlCol="0">
            <a:spAutoFit/>
          </a:bodyPr>
          <a:lstStyle/>
          <a:p>
            <a:r>
              <a:rPr lang="nb-NO" dirty="0">
                <a:sym typeface="Wingdings" panose="05000000000000000000" pitchFamily="2" charset="2"/>
              </a:rPr>
              <a:t>Så deilig sand! Barnet utforsker den myke sanden etter det har regnet.</a:t>
            </a:r>
            <a:endParaRPr lang="nb-NO" dirty="0"/>
          </a:p>
        </p:txBody>
      </p:sp>
    </p:spTree>
    <p:extLst>
      <p:ext uri="{BB962C8B-B14F-4D97-AF65-F5344CB8AC3E}">
        <p14:creationId xmlns:p14="http://schemas.microsoft.com/office/powerpoint/2010/main" val="533577536"/>
      </p:ext>
    </p:extLst>
  </p:cSld>
  <p:clrMapOvr>
    <a:masterClrMapping/>
  </p:clrMapOvr>
</p:sld>
</file>

<file path=ppt/theme/theme1.xml><?xml version="1.0" encoding="utf-8"?>
<a:theme xmlns:a="http://schemas.openxmlformats.org/drawingml/2006/main" name="Office-tema">
  <a:themeElements>
    <a:clrScheme name="Sarpsborg">
      <a:dk1>
        <a:srgbClr val="171616"/>
      </a:dk1>
      <a:lt1>
        <a:srgbClr val="FFFFFF"/>
      </a:lt1>
      <a:dk2>
        <a:srgbClr val="003955"/>
      </a:dk2>
      <a:lt2>
        <a:srgbClr val="E7E6E6"/>
      </a:lt2>
      <a:accent1>
        <a:srgbClr val="003955"/>
      </a:accent1>
      <a:accent2>
        <a:srgbClr val="00ADDD"/>
      </a:accent2>
      <a:accent3>
        <a:srgbClr val="5CA72C"/>
      </a:accent3>
      <a:accent4>
        <a:srgbClr val="C0087F"/>
      </a:accent4>
      <a:accent5>
        <a:srgbClr val="FFD600"/>
      </a:accent5>
      <a:accent6>
        <a:srgbClr val="171616"/>
      </a:accent6>
      <a:hlink>
        <a:srgbClr val="003955"/>
      </a:hlink>
      <a:folHlink>
        <a:srgbClr val="C008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339</Words>
  <Application>Microsoft Office PowerPoint</Application>
  <PresentationFormat>Widescreen</PresentationFormat>
  <Paragraphs>9</Paragraphs>
  <Slides>1</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vt:i4>
      </vt:variant>
    </vt:vector>
  </HeadingPairs>
  <TitlesOfParts>
    <vt:vector size="6" baseType="lpstr">
      <vt:lpstr>Aptos</vt:lpstr>
      <vt:lpstr>Aptos Display</vt:lpstr>
      <vt:lpstr>Arial</vt:lpstr>
      <vt:lpstr>Wingdings</vt:lpstr>
      <vt:lpstr>Office-tema</vt:lpstr>
      <vt:lpstr>PowerPoint-presentasjon</vt:lpstr>
    </vt:vector>
  </TitlesOfParts>
  <Company>Sarpsborg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Olafsen</dc:creator>
  <cp:lastModifiedBy>Veronica Olafsen</cp:lastModifiedBy>
  <cp:revision>1</cp:revision>
  <dcterms:created xsi:type="dcterms:W3CDTF">2025-09-03T06:31:23Z</dcterms:created>
  <dcterms:modified xsi:type="dcterms:W3CDTF">2025-09-03T07:00:24Z</dcterms:modified>
</cp:coreProperties>
</file>